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77" r:id="rId3"/>
    <p:sldId id="283" r:id="rId4"/>
    <p:sldId id="281" r:id="rId5"/>
    <p:sldId id="280" r:id="rId6"/>
    <p:sldId id="282" r:id="rId7"/>
    <p:sldId id="284" r:id="rId8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2E4F4C-E4EA-44EB-A377-1FC92BB9B060}" type="datetimeFigureOut">
              <a:rPr lang="nl-NL" smtClean="0"/>
              <a:t>21-2-2017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4DBB7C-D8DA-4CA2-909B-77B5FCFFFB7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83852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 smtClean="0"/>
              <a:t>Klik om de ondertitelstijl van het model te bewerken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21-2-2017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1927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21-2-2017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72719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79712" y="332656"/>
            <a:ext cx="6645424" cy="648072"/>
          </a:xfrm>
        </p:spPr>
        <p:txBody>
          <a:bodyPr>
            <a:noAutofit/>
          </a:bodyPr>
          <a:lstStyle>
            <a:lvl1pPr algn="l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051720" y="1196752"/>
            <a:ext cx="6635080" cy="4929411"/>
          </a:xfrm>
        </p:spPr>
        <p:txBody>
          <a:bodyPr>
            <a:normAutofit/>
          </a:bodyPr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21-2-2017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76883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>
            <a:normAutofit/>
          </a:bodyPr>
          <a:lstStyle>
            <a:lvl1pPr algn="l">
              <a:defRPr sz="3600" b="1" cap="all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dirty="0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21-2-2017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573387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21-2-2017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437833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21-2-2017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24101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21-2-2017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94256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21-2-2017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4592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21-2-2017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71061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21-2-2017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550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ED390-F77C-4CDE-BB93-EE6416285244}" type="datetimeFigureOut">
              <a:rPr lang="nl-NL" smtClean="0"/>
              <a:t>21-2-2017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3308CA-A037-474B-AA6E-6C7C048F3532}" type="slidenum">
              <a:rPr lang="nl-NL" smtClean="0"/>
              <a:t>‹nr.›</a:t>
            </a:fld>
            <a:endParaRPr lang="nl-NL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9644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kstvak 1"/>
          <p:cNvSpPr txBox="1"/>
          <p:nvPr/>
        </p:nvSpPr>
        <p:spPr>
          <a:xfrm>
            <a:off x="1403648" y="908720"/>
            <a:ext cx="67687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000" dirty="0" smtClean="0"/>
              <a:t>Ondernemerschap</a:t>
            </a:r>
          </a:p>
          <a:p>
            <a:r>
              <a:rPr lang="nl-NL" sz="3000" dirty="0" smtClean="0"/>
              <a:t>E43</a:t>
            </a:r>
            <a:endParaRPr lang="nl-NL" sz="3000" dirty="0"/>
          </a:p>
        </p:txBody>
      </p:sp>
    </p:spTree>
    <p:extLst>
      <p:ext uri="{BB962C8B-B14F-4D97-AF65-F5344CB8AC3E}">
        <p14:creationId xmlns:p14="http://schemas.microsoft.com/office/powerpoint/2010/main" val="4240300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Planning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 smtClean="0"/>
              <a:t>Vorige week</a:t>
            </a:r>
            <a:endParaRPr lang="nl-NL" dirty="0" smtClean="0"/>
          </a:p>
          <a:p>
            <a:pPr>
              <a:buFontTx/>
              <a:buChar char="-"/>
            </a:pPr>
            <a:r>
              <a:rPr lang="nl-NL" dirty="0" smtClean="0"/>
              <a:t>Business Model </a:t>
            </a:r>
            <a:r>
              <a:rPr lang="nl-NL" dirty="0" smtClean="0"/>
              <a:t>Canvas</a:t>
            </a:r>
          </a:p>
          <a:p>
            <a:pPr>
              <a:buFontTx/>
              <a:buChar char="-"/>
            </a:pPr>
            <a:r>
              <a:rPr lang="nl-NL" dirty="0" smtClean="0"/>
              <a:t>Investeringsbegroting</a:t>
            </a:r>
          </a:p>
          <a:p>
            <a:pPr>
              <a:buFontTx/>
              <a:buChar char="-"/>
            </a:pPr>
            <a:r>
              <a:rPr lang="nl-NL" dirty="0" smtClean="0"/>
              <a:t>Financieringsbegroting</a:t>
            </a:r>
          </a:p>
          <a:p>
            <a:pPr>
              <a:buFontTx/>
              <a:buChar char="-"/>
            </a:pPr>
            <a:r>
              <a:rPr lang="nl-NL" dirty="0" smtClean="0"/>
              <a:t>Excelmodel</a:t>
            </a:r>
            <a:endParaRPr lang="nl-NL" dirty="0" smtClean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Vandaag</a:t>
            </a:r>
            <a:endParaRPr lang="nl-NL" dirty="0"/>
          </a:p>
          <a:p>
            <a:pPr>
              <a:buFontTx/>
              <a:buChar char="-"/>
            </a:pPr>
            <a:r>
              <a:rPr lang="nl-NL" dirty="0" smtClean="0"/>
              <a:t>Exploitatiebegroting – 2 jaar.</a:t>
            </a:r>
          </a:p>
          <a:p>
            <a:pPr>
              <a:buFontTx/>
              <a:buChar char="-"/>
            </a:pPr>
            <a:r>
              <a:rPr lang="nl-NL" dirty="0" smtClean="0"/>
              <a:t>Excelmodel</a:t>
            </a:r>
            <a:endParaRPr lang="nl-NL" dirty="0"/>
          </a:p>
          <a:p>
            <a:pPr>
              <a:buFontTx/>
              <a:buChar char="-"/>
            </a:pPr>
            <a:endParaRPr lang="nl-NL" dirty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val="3180459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0344" y="954448"/>
            <a:ext cx="8476456" cy="4270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10078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Je hebt nu overzicht – hopelijk.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4: dieper in op de financiën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Stap 1: schets de deeltaak.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567709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Taak 4: Zo gaan we het betalen!</a:t>
            </a:r>
            <a:endParaRPr lang="nl-NL" dirty="0"/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67544" y="1124744"/>
            <a:ext cx="8412779" cy="1872208"/>
          </a:xfrm>
          <a:prstGeom prst="rect">
            <a:avLst/>
          </a:prstGeom>
        </p:spPr>
      </p:pic>
      <p:sp>
        <p:nvSpPr>
          <p:cNvPr id="5" name="Tekstvak 4"/>
          <p:cNvSpPr txBox="1"/>
          <p:nvPr/>
        </p:nvSpPr>
        <p:spPr>
          <a:xfrm>
            <a:off x="2051720" y="3501008"/>
            <a:ext cx="64807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Gebruik het Excelmodel</a:t>
            </a:r>
          </a:p>
          <a:p>
            <a:r>
              <a:rPr lang="nl-NL" dirty="0" smtClean="0"/>
              <a:t>Goed overleg is noodzakelijk</a:t>
            </a:r>
          </a:p>
          <a:p>
            <a:r>
              <a:rPr lang="nl-NL" dirty="0" smtClean="0"/>
              <a:t>Met nieuwe informatie/keuzes verandert alles!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321583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Exploitatie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9632" y="908720"/>
            <a:ext cx="6655841" cy="5758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86037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Cash Flow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925" y="1533525"/>
            <a:ext cx="8820150" cy="3790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0681281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2778</TotalTime>
  <Words>64</Words>
  <Application>Microsoft Office PowerPoint</Application>
  <PresentationFormat>Diavoorstelling (4:3)</PresentationFormat>
  <Paragraphs>25</Paragraphs>
  <Slides>7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0" baseType="lpstr">
      <vt:lpstr>Arial</vt:lpstr>
      <vt:lpstr>Calibri</vt:lpstr>
      <vt:lpstr>Kantoorthema</vt:lpstr>
      <vt:lpstr>PowerPoint-presentatie</vt:lpstr>
      <vt:lpstr>Planning</vt:lpstr>
      <vt:lpstr>PowerPoint-presentatie</vt:lpstr>
      <vt:lpstr>PowerPoint-presentatie</vt:lpstr>
      <vt:lpstr>Taak 4: Zo gaan we het betalen!</vt:lpstr>
      <vt:lpstr>Exploitatie</vt:lpstr>
      <vt:lpstr>Cash Flow</vt:lpstr>
    </vt:vector>
  </TitlesOfParts>
  <Company>Helicon Opleidingen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Miriam Oostdijk</dc:creator>
  <cp:lastModifiedBy>Elon van  Erp</cp:lastModifiedBy>
  <cp:revision>88</cp:revision>
  <dcterms:created xsi:type="dcterms:W3CDTF">2013-11-15T15:05:42Z</dcterms:created>
  <dcterms:modified xsi:type="dcterms:W3CDTF">2017-02-21T07:12:15Z</dcterms:modified>
</cp:coreProperties>
</file>